
<file path=[Content_Types].xml><?xml version="1.0" encoding="utf-8"?>
<Types xmlns="http://schemas.openxmlformats.org/package/2006/content-types"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Default Extension="jpeg" ContentType="image/jpeg"/>
  <Default Extension="png" ContentType="image/png"/>
  <Default Extension="rels" ContentType="application/vnd.openxmlformats-package.relationships+xml"/>
  <Default Extension="xml" ContentType="application/xml"/>
</Types>
</file>

<file path=_rels/.rels><?xml version="1.0" encoding="UTF-8" standalone="yes" ?><Relationships xmlns="http://schemas.openxmlformats.org/package/2006/relationships"><Relationship Id="rId1" Type="http://schemas.openxmlformats.org/officeDocument/2006/relationships/officeDocument" Target="ppt/presentation.xml"  /><Relationship Id="rId2" Type="http://schemas.openxmlformats.org/officeDocument/2006/relationships/extended-properties" Target="docProps/app.xml"  /><Relationship Id="rId3" Type="http://schemas.openxmlformats.org/package/2006/relationships/metadata/core-properties" Target="docProps/core.xml"  /><Relationship Id="rId4" Type="http://schemas.openxmlformats.org/package/2006/relationships/metadata/thumbnail" Target="docProps/thumbnail.jpeg"  /></Relationships>
</file>

<file path=ppt/presentation.xml><?xml version="1.0" encoding="utf-8"?>
<p:presentation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aveSubsetFonts="1">
  <p:sldMasterIdLst>
    <p:sldMasterId id="2147483674" r:id="rId4"/>
  </p:sldMasterIdLst>
  <p:sldIdLst>
    <p:sldId id="257" r:id="rId1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/>
</file>

<file path=ppt/tableStyles.xml><?xml version="1.0" encoding="utf-8"?>
<a:tblStyleLst xmlns:r="http://schemas.openxmlformats.org/officeDocument/2006/relationships" xmlns:c="http://schemas.openxmlformats.org/drawingml/2006/chart" xmlns:dgm="http://schemas.openxmlformats.org/drawingml/2006/diagram" xmlns:dsp="http://schemas.microsoft.com/office/drawing/2008/diagram" xmlns:a="http://schemas.openxmlformats.org/drawingml/2006/main" xmlns:pic="http://schemas.openxmlformats.org/drawingml/2006/picture" xmlns:wp="http://schemas.openxmlformats.org/drawingml/2006/wordprocessingDrawing" xmlns:xdr="http://schemas.openxmlformats.org/drawingml/2006/spreadsheetDrawing" def="{5C22544A-7EE6-4342-B048-85BDC9FD1C3A}"/>
</file>

<file path=ppt/viewProps.xml><?xml version="1.0" encoding="utf-8"?>
<p:viewP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normalViewPr showOutlineIcons="0">
    <p:restoredLeft sz="12243"/>
    <p:restoredTop sz="95990"/>
  </p:normalViewPr>
  <p:slideViewPr>
    <p:cSldViewPr snapToObjects="1">
      <p:cViewPr varScale="1">
        <p:scale>
          <a:sx n="100" d="100"/>
          <a:sy n="100" d="100"/>
        </p:scale>
        <p:origin x="0" y="0"/>
      </p:cViewPr>
      <p:guideLst>
        <p:guide orient="horz" pos="2159"/>
        <p:guide pos="2878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7216" cy="73737216"/>
</p:viewPr>
</file>

<file path=ppt/_rels/presentation.xml.rels><?xml version="1.0" encoding="UTF-8" standalone="yes" ?><Relationships xmlns="http://schemas.openxmlformats.org/package/2006/relationships"><Relationship Id="rId1" Type="http://schemas.openxmlformats.org/officeDocument/2006/relationships/slide" Target="slides/slide1.xml"  /><Relationship Id="rId2" Type="http://schemas.openxmlformats.org/officeDocument/2006/relationships/presProps" Target="presProps.xml"  /><Relationship Id="rId3" Type="http://schemas.openxmlformats.org/officeDocument/2006/relationships/viewProps" Target="viewProps.xml"  /><Relationship Id="rId4" Type="http://schemas.openxmlformats.org/officeDocument/2006/relationships/slideMaster" Target="slideMasters/slideMaster1.xml"  /><Relationship Id="rId5" Type="http://schemas.openxmlformats.org/officeDocument/2006/relationships/theme" Target="theme/theme1.xml"  /><Relationship Id="rId6" Type="http://schemas.openxmlformats.org/officeDocument/2006/relationships/tableStyles" Target="tableStyles.xml"  /></Relationships>
</file>

<file path=ppt/slideLayouts/_rels/slideLayout1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2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3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4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5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6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7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8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9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10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11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12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slideLayout1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제목 슬라이드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 idx="0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 lang="ko-KR" altLang="en-US"/>
            </a:pPr>
            <a:r>
              <a:rPr lang="ko-KR" altLang="en-US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940A130E-E3B8-4EBE-931F-81B26B8448AA}" type="datetime1">
              <a:rPr lang="ko-KR" altLang="en-US"/>
              <a:pPr lvl="0">
                <a:defRPr lang="ko-KR" altLang="en-US"/>
              </a:pPr>
              <a:t>2016-02-29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800C6A38-4290-41DD-B95C-4155372FD4A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제목 및 내용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 lang="ko-KR" altLang="en-US"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 lang="ko-KR" altLang="en-US"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 lang="ko-KR" altLang="en-US"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4953836A-82A3-4C8B-9D31-CD724F3673ED}" type="datetime1">
              <a:rPr lang="ko-KR" altLang="en-US"/>
              <a:pPr lvl="0">
                <a:defRPr lang="ko-KR" altLang="en-US"/>
              </a:pPr>
              <a:t>2016-02-29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D22CD3B-FDDF-4998-970C-76E6E0BEC65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빈 화면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AD2EBAF6-36D0-4DD8-B695-D4C1B37E35D6}" type="datetime1">
              <a:rPr lang="ko-KR" altLang="en-US"/>
              <a:pPr lvl="0">
                <a:defRPr lang="ko-KR" altLang="en-US"/>
              </a:pPr>
              <a:t>2016-02-29</a:t>
            </a:fld>
            <a:endParaRPr lang="ko-KR" altLang="en-US"/>
          </a:p>
        </p:txBody>
      </p:sp>
      <p:sp>
        <p:nvSpPr>
          <p:cNvPr id="3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4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D22CD3B-FDDF-4998-970C-76E6E0BEC65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구역 머리글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60728D28-603B-4EFC-80F8-17E5E9107035}" type="datetime1">
              <a:rPr lang="ko-KR" altLang="en-US"/>
              <a:pPr lvl="0">
                <a:defRPr lang="ko-KR" altLang="en-US"/>
              </a:pPr>
              <a:t>2016-02-29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D22CD3B-FDDF-4998-970C-76E6E0BEC65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제목 및 내용 2개" type="twoObj" preserve="1">
  <p:cSld name="제목 및 내용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28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 lang="ko-KR" altLang="en-US"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 lang="ko-KR" altLang="en-US"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 lang="ko-KR" altLang="en-US"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28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 lang="ko-KR" altLang="en-US"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 lang="ko-KR" altLang="en-US"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 lang="ko-KR" altLang="en-US"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A27A1F4E-0809-4239-8034-C38E431DAF92}" type="datetime1">
              <a:rPr lang="ko-KR" altLang="en-US"/>
              <a:pPr lvl="0">
                <a:defRPr lang="ko-KR" altLang="en-US"/>
              </a:pPr>
              <a:t>2016-02-29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D22CD3B-FDDF-4998-970C-76E6E0BEC65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제목만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5E0DA496-7307-4E8B-88DE-CB97B48BAB6F}" type="datetime1">
              <a:rPr lang="ko-KR" altLang="en-US"/>
              <a:pPr lvl="0">
                <a:defRPr lang="ko-KR" altLang="en-US"/>
              </a:pPr>
              <a:t>2016-02-29</a:t>
            </a:fld>
            <a:endParaRPr lang="ko-KR" altLang="en-US"/>
          </a:p>
        </p:txBody>
      </p:sp>
      <p:sp>
        <p:nvSpPr>
          <p:cNvPr id="4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5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D22CD3B-FDDF-4998-970C-76E6E0BEC65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제목 및 표" type="tbl" preserve="1">
  <p:cSld name="제목 및 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표 개체 틀 2"/>
          <p:cNvSpPr>
            <a:spLocks noGrp="1" noTextEdit="1"/>
          </p:cNvSpPr>
          <p:nvPr>
            <p:ph type="tbl" sz="quarter" idx="13"/>
          </p:nvPr>
        </p:nvSpPr>
        <p:spPr>
          <a:xfrm>
            <a:off x="456028" y="1643063"/>
            <a:ext cx="8229600" cy="4525200"/>
          </a:xfrm>
        </p:spPr>
        <p:txBody>
          <a:bodyPr/>
          <a:lstStyle>
            <a:lvl1pPr>
              <a:buNone/>
              <a:defRPr/>
            </a:lvl1pPr>
          </a:lstStyle>
          <a:p>
            <a:pPr lvl="0">
              <a:defRPr lang="ko-KR" altLang="en-US"/>
            </a:pPr>
            <a:r>
              <a:rPr lang="ko-KR" altLang="en-US"/>
              <a:t>표를 추가하려면 아이콘을 클릭하십시오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58721E90-850C-410B-8B89-8394F580CFDA}" type="datetime1">
              <a:rPr lang="ko-KR" altLang="en-US"/>
              <a:pPr lvl="0">
                <a:defRPr lang="ko-KR" altLang="en-US"/>
              </a:pPr>
              <a:t>2016-02-29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D22CD3B-FDDF-4998-970C-76E6E0BEC65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제목 및 내용 4개" type="fourObj" preserve="1">
  <p:cSld name="제목 및 내용 4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960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 lang="ko-KR" altLang="en-US"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 lang="ko-KR" altLang="en-US"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 lang="ko-KR" altLang="en-US"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960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 lang="ko-KR" altLang="en-US"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 lang="ko-KR" altLang="en-US"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 lang="ko-KR" altLang="en-US"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5" name="내용 개체 틀 4"/>
          <p:cNvSpPr>
            <a:spLocks noGrp="1"/>
          </p:cNvSpPr>
          <p:nvPr>
            <p:ph sz="quarter" idx="3"/>
          </p:nvPr>
        </p:nvSpPr>
        <p:spPr>
          <a:xfrm>
            <a:off x="456028" y="3984220"/>
            <a:ext cx="4038600" cy="21960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 lang="ko-KR" altLang="en-US"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 lang="ko-KR" altLang="en-US"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 lang="ko-KR" altLang="en-US"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7028" y="3984220"/>
            <a:ext cx="4038600" cy="21960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 lang="ko-KR" altLang="en-US"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 lang="ko-KR" altLang="en-US"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 lang="ko-KR" altLang="en-US"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7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5ACE7E28-9336-4363-8674-B91477D8F243}" type="datetime1">
              <a:rPr lang="ko-KR" altLang="en-US"/>
              <a:pPr lvl="0">
                <a:defRPr lang="ko-KR" altLang="en-US"/>
              </a:pPr>
              <a:t>2016-02-29</a:t>
            </a:fld>
            <a:endParaRPr lang="ko-KR" altLang="en-US"/>
          </a:p>
        </p:txBody>
      </p:sp>
      <p:sp>
        <p:nvSpPr>
          <p:cNvPr id="8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9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D22CD3B-FDDF-4998-970C-76E6E0BEC65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그림 및 설명" type="picTx" preserve="1">
  <p:cSld name="그림 및 설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 noTextEdit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>
              <a:defRPr lang="ko-KR" altLang="en-US"/>
            </a:pPr>
            <a:r>
              <a:rPr lang="ko-KR" altLang="en-US"/>
              <a:t>그림을 추가하려면 아이콘을 클릭하십시오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5ACE7E28-9336-4363-8674-B91477D8F243}" type="datetime1">
              <a:rPr lang="ko-KR" altLang="en-US"/>
              <a:pPr lvl="0">
                <a:defRPr lang="ko-KR" altLang="en-US"/>
              </a:pPr>
              <a:t>2016-02-29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D22CD3B-FDDF-4998-970C-76E6E0BEC65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간지" type="objOnly" preserve="1">
  <p:cSld name="간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 idx="0"/>
          </p:nvPr>
        </p:nvSpPr>
        <p:spPr>
          <a:xfrm>
            <a:off x="0" y="2130425"/>
            <a:ext cx="9144000" cy="1470025"/>
          </a:xfrm>
        </p:spPr>
        <p:txBody>
          <a:bodyPr>
            <a:normAutofit lnSpcReduction="0"/>
          </a:bodyPr>
          <a:lstStyle>
            <a:lvl1pPr>
              <a:defRPr sz="4400" b="1"/>
            </a:lvl1pPr>
          </a:lstStyle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CA348888-F454-4AD2-BA62-3AF29D9807C0}" type="datetime1">
              <a:rPr lang="ko-KR" altLang="en-US"/>
              <a:pPr lvl="0">
                <a:defRPr lang="ko-KR" altLang="en-US"/>
              </a:pPr>
              <a:t>2016-02-29</a:t>
            </a:fld>
            <a:endParaRPr lang="ko-KR" altLang="en-US"/>
          </a:p>
        </p:txBody>
      </p:sp>
      <p:sp>
        <p:nvSpPr>
          <p:cNvPr id="4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5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D22CD3B-FDDF-4998-970C-76E6E0BEC65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목차" type="clipArtAndTx" preserve="1">
  <p:cSld name="목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8" name="텍스트 개체 틀 7"/>
          <p:cNvSpPr>
            <a:spLocks noGrp="1"/>
          </p:cNvSpPr>
          <p:nvPr>
            <p:ph type="body" sz="quarter" idx="14" hasCustomPrompt="1"/>
          </p:nvPr>
        </p:nvSpPr>
        <p:spPr>
          <a:xfrm>
            <a:off x="2143108" y="2214563"/>
            <a:ext cx="4857767" cy="3214687"/>
          </a:xfrm>
        </p:spPr>
        <p:txBody>
          <a:bodyPr>
            <a:normAutofit lnSpcReduction="0"/>
          </a:bodyPr>
          <a:lstStyle>
            <a:lvl1pPr>
              <a:lnSpc>
                <a:spcPct val="150000"/>
              </a:lnSpc>
              <a:defRPr sz="2400"/>
            </a:lvl1pPr>
          </a:lstStyle>
          <a:p>
            <a:pPr lvl="0">
              <a:defRPr lang="ko-KR" altLang="en-US"/>
            </a:pPr>
            <a:r>
              <a:rPr lang="ko-KR" altLang="en-US"/>
              <a:t>첫째 목차</a:t>
            </a:r>
            <a:endParaRPr lang="ko-KR" altLang="en-US"/>
          </a:p>
          <a:p>
            <a:pPr lvl="0">
              <a:defRPr lang="ko-KR" altLang="en-US"/>
            </a:pPr>
            <a:r>
              <a:rPr lang="ko-KR" altLang="en-US"/>
              <a:t>둘째 목차</a:t>
            </a:r>
            <a:endParaRPr lang="ko-KR" altLang="en-US"/>
          </a:p>
          <a:p>
            <a:pPr lvl="0">
              <a:defRPr lang="ko-KR" altLang="en-US"/>
            </a:pPr>
            <a:r>
              <a:rPr lang="ko-KR" altLang="en-US"/>
              <a:t>셋째 목차</a:t>
            </a:r>
            <a:endParaRPr lang="ko-KR" altLang="en-US"/>
          </a:p>
          <a:p>
            <a:pPr lvl="0">
              <a:defRPr lang="ko-KR" altLang="en-US"/>
            </a:pPr>
            <a:r>
              <a:rPr lang="ko-KR" altLang="en-US"/>
              <a:t>넷째 목차</a:t>
            </a:r>
            <a:endParaRPr lang="ko-KR" altLang="en-US"/>
          </a:p>
          <a:p>
            <a:pPr lvl="0">
              <a:defRPr lang="ko-KR" altLang="en-US"/>
            </a:pPr>
            <a:r>
              <a:rPr lang="ko-KR" altLang="en-US"/>
              <a:t>다섯째 목차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956FEC12-A4C9-4837-AF94-AD867782C04C}" type="datetime1">
              <a:rPr lang="ko-KR" altLang="en-US"/>
              <a:pPr lvl="0">
                <a:defRPr lang="ko-KR" altLang="en-US"/>
              </a:pPr>
              <a:t>2016-02-29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D22CD3B-FDDF-4998-970C-76E6E0BEC65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세로 제목 및 본문" type="vertTitleAndTx" preserve="1">
  <p:cSld name="세로 제목 및 본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 idx="0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 lang="ko-KR" altLang="en-US"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 lang="ko-KR" altLang="en-US"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 lang="ko-KR" altLang="en-US"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957F84A3-4F29-4053-ACFD-1BAF2D3F140C}" type="datetime1">
              <a:rPr lang="ko-KR" altLang="en-US"/>
              <a:pPr lvl="0">
                <a:defRPr lang="ko-KR" altLang="en-US"/>
              </a:pPr>
              <a:t>2016-02-29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D22CD3B-FDDF-4998-970C-76E6E0BEC65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 ?><Relationships xmlns="http://schemas.openxmlformats.org/package/2006/relationships"><Relationship Id="rId1" Type="http://schemas.openxmlformats.org/officeDocument/2006/relationships/theme" Target="../theme/theme1.xml"  /><Relationship Id="rId10" Type="http://schemas.openxmlformats.org/officeDocument/2006/relationships/slideLayout" Target="../slideLayouts/slideLayout9.xml"  /><Relationship Id="rId11" Type="http://schemas.openxmlformats.org/officeDocument/2006/relationships/slideLayout" Target="../slideLayouts/slideLayout10.xml"  /><Relationship Id="rId12" Type="http://schemas.openxmlformats.org/officeDocument/2006/relationships/slideLayout" Target="../slideLayouts/slideLayout11.xml"  /><Relationship Id="rId13" Type="http://schemas.openxmlformats.org/officeDocument/2006/relationships/slideLayout" Target="../slideLayouts/slideLayout12.xml"  /><Relationship Id="rId2" Type="http://schemas.openxmlformats.org/officeDocument/2006/relationships/slideLayout" Target="../slideLayouts/slideLayout1.xml"  /><Relationship Id="rId3" Type="http://schemas.openxmlformats.org/officeDocument/2006/relationships/slideLayout" Target="../slideLayouts/slideLayout2.xml"  /><Relationship Id="rId4" Type="http://schemas.openxmlformats.org/officeDocument/2006/relationships/slideLayout" Target="../slideLayouts/slideLayout3.xml"  /><Relationship Id="rId5" Type="http://schemas.openxmlformats.org/officeDocument/2006/relationships/slideLayout" Target="../slideLayouts/slideLayout4.xml"  /><Relationship Id="rId6" Type="http://schemas.openxmlformats.org/officeDocument/2006/relationships/slideLayout" Target="../slideLayouts/slideLayout5.xml"  /><Relationship Id="rId7" Type="http://schemas.openxmlformats.org/officeDocument/2006/relationships/slideLayout" Target="../slideLayouts/slideLayout6.xml"  /><Relationship Id="rId8" Type="http://schemas.openxmlformats.org/officeDocument/2006/relationships/slideLayout" Target="../slideLayouts/slideLayout7.xml"  /><Relationship Id="rId9" Type="http://schemas.openxmlformats.org/officeDocument/2006/relationships/slideLayout" Target="../slideLayouts/slideLayout8.xml"  /></Relationships>
</file>

<file path=ppt/slideMasters/slideMaster1.xml><?xml version="1.0" encoding="utf-8"?>
<p:sldMaste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 name="한컴오피스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 idx="0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anchor="ctr">
            <a:normAutofit lnSpcReduction="0"/>
          </a:bodyPr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>
            <a:normAutofit lnSpcReduction="0"/>
          </a:bodyPr>
          <a:lstStyle/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 lang="ko-KR" altLang="en-US"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 lang="ko-KR" altLang="en-US"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 lang="ko-KR" altLang="en-US"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vl="0">
              <a:defRPr lang="ko-KR" altLang="en-US"/>
            </a:pPr>
            <a:fld id="{D422D86A-5F52-4165-8473-F1B836277586}" type="datetime1">
              <a:rPr lang="ko-KR" altLang="en-US"/>
              <a:pPr lvl="0">
                <a:defRPr lang="ko-KR" altLang="en-US"/>
              </a:pPr>
              <a:t>2016-02-29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vl="0">
              <a:defRPr lang="ko-KR" altLang="en-US"/>
            </a:pPr>
            <a:fld id="{AD22CD3B-FDDF-4998-970C-76E6E0BEC65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hf sldNum="0" hdr="0" ftr="0" dt="0"/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eaLnBrk="1" latinLnBrk="1" hangingPunct="1">
        <a:defRPr>
          <a:solidFill>
            <a:schemeClr val="tx2"/>
          </a:solidFill>
        </a:defRPr>
      </a:lvl2pPr>
      <a:lvl3pPr eaLnBrk="1" latinLnBrk="1" hangingPunct="1">
        <a:defRPr>
          <a:solidFill>
            <a:schemeClr val="tx2"/>
          </a:solidFill>
        </a:defRPr>
      </a:lvl3pPr>
      <a:lvl4pPr eaLnBrk="1" latinLnBrk="1" hangingPunct="1">
        <a:defRPr>
          <a:solidFill>
            <a:schemeClr val="tx2"/>
          </a:solidFill>
        </a:defRPr>
      </a:lvl4pPr>
      <a:lvl5pPr eaLnBrk="1" latinLnBrk="1" hangingPunct="1">
        <a:defRPr>
          <a:solidFill>
            <a:schemeClr val="tx2"/>
          </a:solidFill>
        </a:defRPr>
      </a:lvl5pPr>
      <a:lvl6pPr eaLnBrk="1" latinLnBrk="1" hangingPunct="1">
        <a:defRPr>
          <a:solidFill>
            <a:schemeClr val="tx2"/>
          </a:solidFill>
        </a:defRPr>
      </a:lvl6pPr>
      <a:lvl7pPr eaLnBrk="1" latinLnBrk="1" hangingPunct="1">
        <a:defRPr>
          <a:solidFill>
            <a:schemeClr val="tx2"/>
          </a:solidFill>
        </a:defRPr>
      </a:lvl7pPr>
      <a:lvl8pPr eaLnBrk="1" latinLnBrk="1" hangingPunct="1">
        <a:defRPr>
          <a:solidFill>
            <a:schemeClr val="tx2"/>
          </a:solidFill>
        </a:defRPr>
      </a:lvl8pPr>
      <a:lvl9pPr eaLnBrk="1" latinLnBrk="1" hangingPunct="1">
        <a:defRPr>
          <a:solidFill>
            <a:schemeClr val="tx2"/>
          </a:solidFill>
        </a:defRPr>
      </a:lvl9pPr>
    </p:titleStyle>
    <p:bodyStyle>
      <a:lvl1pPr marL="342900" indent="-342900" algn="l" defTabSz="914400" rtl="0" eaLnBrk="1" latinLnBrk="1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2" Type="http://schemas.openxmlformats.org/officeDocument/2006/relationships/image" Target="../media/image1.png"  /></Relationships>
</file>

<file path=ppt/slides/slide1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/>
          <p:nvPr/>
        </p:nvPicPr>
        <p:blipFill rotWithShape="1">
          <a:blip r:embed="rId2">
            <a:lum/>
          </a:blip>
          <a:srcRect l="16770" t="15050" r="53880" b="8030"/>
          <a:stretch>
            <a:fillRect/>
          </a:stretch>
        </p:blipFill>
        <p:spPr>
          <a:xfrm>
            <a:off x="2233295" y="1124712"/>
            <a:ext cx="4677410" cy="4902327"/>
          </a:xfrm>
          <a:prstGeom prst="rect">
            <a:avLst/>
          </a:prstGeom>
        </p:spPr>
      </p:pic>
      <p:sp>
        <p:nvSpPr>
          <p:cNvPr id="5" name="자유형 4"/>
          <p:cNvSpPr/>
          <p:nvPr/>
        </p:nvSpPr>
        <p:spPr>
          <a:xfrm>
            <a:off x="3366096" y="2818359"/>
            <a:ext cx="2479248" cy="1704559"/>
          </a:xfrm>
          <a:custGeom>
            <a:avLst/>
            <a:gdLst>
              <a:gd name="connsiteX0" fmla="*/ 2399035 w 2479248"/>
              <a:gd name="connsiteY0" fmla="*/ 1708522 h 1704559"/>
              <a:gd name="connsiteX1" fmla="*/ 2479245 w 2479248"/>
              <a:gd name="connsiteY1" fmla="*/ 1237285 h 1704559"/>
              <a:gd name="connsiteX2" fmla="*/ 2469219 w 2479248"/>
              <a:gd name="connsiteY2" fmla="*/ 204575 h 1704559"/>
              <a:gd name="connsiteX3" fmla="*/ 2138350 w 2479248"/>
              <a:gd name="connsiteY3" fmla="*/ 184522 h 1704559"/>
              <a:gd name="connsiteX4" fmla="*/ 42850 w 2479248"/>
              <a:gd name="connsiteY4" fmla="*/ 4048 h 1704559"/>
              <a:gd name="connsiteX5" fmla="*/ 774771 w 2479248"/>
              <a:gd name="connsiteY5" fmla="*/ 94285 h 170455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479248" h="1704559">
                <a:moveTo>
                  <a:pt x="2399035" y="1708522"/>
                </a:moveTo>
                <a:lnTo>
                  <a:pt x="2479245" y="1237285"/>
                </a:lnTo>
                <a:lnTo>
                  <a:pt x="2469219" y="204575"/>
                </a:lnTo>
                <a:lnTo>
                  <a:pt x="2138350" y="184522"/>
                </a:lnTo>
                <a:lnTo>
                  <a:pt x="42850" y="4048"/>
                </a:lnTo>
                <a:lnTo>
                  <a:pt x="774771" y="94285"/>
                </a:lnTo>
              </a:path>
            </a:pathLst>
          </a:cu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6" name="직사각형 5"/>
          <p:cNvSpPr txBox="1"/>
          <p:nvPr/>
        </p:nvSpPr>
        <p:spPr>
          <a:xfrm>
            <a:off x="2627757" y="2836926"/>
            <a:ext cx="2664333" cy="520065"/>
          </a:xfrm>
          <a:prstGeom prst="rect">
            <a:avLst/>
          </a:prstGeom>
        </p:spPr>
        <p:txBody>
          <a:bodyPr vert="horz" wrap="square" lIns="91440" tIns="45720" rIns="91440" bIns="45720" anchor="t">
            <a:spAutoFit/>
          </a:bodyPr>
          <a:p>
            <a:pPr>
              <a:defRPr lang="ko-KR" altLang="en-US"/>
            </a:pPr>
            <a:r>
              <a:rPr lang="ko-KR" altLang="en-US" sz="1400" b="1">
                <a:solidFill>
                  <a:srgbClr val="0000ff"/>
                </a:solidFill>
              </a:rPr>
              <a:t>프리미어플레이스</a:t>
            </a:r>
            <a:endParaRPr lang="ko-KR" altLang="en-US" sz="1400" b="1">
              <a:solidFill>
                <a:srgbClr val="0000ff"/>
              </a:solidFill>
            </a:endParaRPr>
          </a:p>
          <a:p>
            <a:pPr>
              <a:defRPr lang="ko-KR" altLang="en-US"/>
            </a:pPr>
            <a:r>
              <a:rPr lang="ko-KR" altLang="en-US" sz="1400" b="1">
                <a:solidFill>
                  <a:srgbClr val="0000ff"/>
                </a:solidFill>
              </a:rPr>
              <a:t>도시철도계획부 회의실(10층)</a:t>
            </a:r>
            <a:endParaRPr lang="ko-KR" altLang="en-US" sz="1400" b="1">
              <a:solidFill>
                <a:srgbClr val="0000ff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r="http://schemas.openxmlformats.org/officeDocument/2006/relationships" xmlns:c="http://schemas.openxmlformats.org/drawingml/2006/chart" xmlns:dgm="http://schemas.openxmlformats.org/drawingml/2006/diagram" xmlns:dsp="http://schemas.microsoft.com/office/drawing/2008/diagram" xmlns:a="http://schemas.openxmlformats.org/drawingml/2006/main" xmlns:pic="http://schemas.openxmlformats.org/drawingml/2006/picture" xmlns:wp="http://schemas.openxmlformats.org/drawingml/2006/wordprocessingDrawing" xmlns:xdr="http://schemas.openxmlformats.org/drawingml/2006/spreadsheetDrawing" name="한컴오피스">
  <a:themeElements>
    <a:clrScheme name="한컴오피스">
      <a:dk1>
        <a:sysClr val="windowText" lastClr="000000"/>
      </a:dk1>
      <a:lt1>
        <a:sysClr val="window" lastClr="ffffff"/>
      </a:lt1>
      <a:dk2>
        <a:srgbClr val="1c3d62"/>
      </a:dk2>
      <a:lt2>
        <a:srgbClr val="e3dcc1"/>
      </a:lt2>
      <a:accent1>
        <a:srgbClr val="315f97"/>
      </a:accent1>
      <a:accent2>
        <a:srgbClr val="c75252"/>
      </a:accent2>
      <a:accent3>
        <a:srgbClr val="e9ae2b"/>
      </a:accent3>
      <a:accent4>
        <a:srgbClr val="699b37"/>
      </a:accent4>
      <a:accent5>
        <a:srgbClr val="358791"/>
      </a:accent5>
      <a:accent6>
        <a:srgbClr val="ca56a7"/>
      </a:accent6>
      <a:hlink>
        <a:srgbClr val="0000ff"/>
      </a:hlink>
      <a:folHlink>
        <a:srgbClr val="800080"/>
      </a:folHlink>
    </a:clrScheme>
    <a:fontScheme name="한컴오피스">
      <a:majorFont>
        <a:latin typeface="함초롬돋움"/>
        <a:ea typeface="함초롬돋움"/>
        <a:cs typeface=""/>
      </a:majorFont>
      <a:minorFont>
        <a:latin typeface="함초롬돋움"/>
        <a:ea typeface="함초롬돋움"/>
        <a:cs typeface=""/>
      </a:minorFont>
    </a:fontScheme>
    <a:fmtScheme name="한컴오피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reflection blurRad="12700" stA="26000" endPos="28000" dist="38100" dir="54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ep:Properties xmlns:r="http://schemas.openxmlformats.org/officeDocument/2006/relationships" xmlns:ep="http://schemas.openxmlformats.org/officeDocument/2006/extended-properties" xmlns:vt="http://schemas.openxmlformats.org/officeDocument/2006/docPropsVTypes">
  <ep:Manager/>
  <ep:Company/>
  <ep:Words>3</ep:Words>
  <ep:PresentationFormat>화면 슬라이드 쇼(4:3)</ep:PresentationFormat>
  <ep:Paragraphs>2</ep:Paragraphs>
  <ep:Slides>1</ep:Slides>
  <ep:Notes>0</ep:Notes>
  <ep:TotalTime>0</ep:TotalTime>
  <ep:HiddenSlides>0</ep:HiddenSlides>
  <ep:MMClips>0</ep:MMClips>
  <ep: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ep:HeadingPairs>
  <ep:TitlesOfParts>
    <vt:vector size="2" baseType="lpstr">
      <vt:lpstr>한컴오피스</vt:lpstr>
      <vt:lpstr>슬라이드 1</vt:lpstr>
    </vt:vector>
  </ep:TitlesOfParts>
  <ep:HyperlinkBase/>
  <ep:Application>Hancom Office Hanshow 2010</ep:Application>
  <ep:AppVersion>8.5</ep:AppVersion>
</ep:Properties>
</file>

<file path=docProps/core.xml><?xml version="1.0" encoding="utf-8"?>
<cp:coreProperties xmlns:r="http://schemas.openxmlformats.org/officeDocument/2006/relationships" xmlns:cp="http://schemas.openxmlformats.org/package/2006/metadata/core-properties" xmlns:dc="http://purl.org/dc/elements/1.1/" xmlns:dcterms="http://purl.org/dc/terms/" xmlns:dcmitype="http://purl.org/dc/dcmitype/" xmlns:xsi="http://www.w3.org/2001/XMLSchema-instance">
  <cp:category/>
  <dcterms:created xsi:type="dcterms:W3CDTF">2016-02-29T00:07:08.760</dcterms:created>
  <dc:creator>user</dc:creator>
  <dc:description/>
  <cp:keywords/>
  <cp:lastModifiedBy>user</cp:lastModifiedBy>
  <dcterms:modified xsi:type="dcterms:W3CDTF">2016-02-29T00:10:10.500</dcterms:modified>
  <cp:revision>2</cp:revision>
  <dc:subject/>
  <dc:title/>
</cp:coreProperties>
</file>