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8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66D6E-58D3-40E3-A78F-F42C5D4ECC43}" type="datetimeFigureOut">
              <a:rPr lang="ko-KR" altLang="en-US" smtClean="0"/>
              <a:pPr/>
              <a:t>2016-08-22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C31B8-8071-41EF-B1EF-72446325C8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66D6E-58D3-40E3-A78F-F42C5D4ECC43}" type="datetimeFigureOut">
              <a:rPr lang="ko-KR" altLang="en-US" smtClean="0"/>
              <a:pPr/>
              <a:t>2016-08-22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C31B8-8071-41EF-B1EF-72446325C8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66D6E-58D3-40E3-A78F-F42C5D4ECC43}" type="datetimeFigureOut">
              <a:rPr lang="ko-KR" altLang="en-US" smtClean="0"/>
              <a:pPr/>
              <a:t>2016-08-22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C31B8-8071-41EF-B1EF-72446325C8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66D6E-58D3-40E3-A78F-F42C5D4ECC43}" type="datetimeFigureOut">
              <a:rPr lang="ko-KR" altLang="en-US" smtClean="0"/>
              <a:pPr/>
              <a:t>2016-08-22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C31B8-8071-41EF-B1EF-72446325C8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66D6E-58D3-40E3-A78F-F42C5D4ECC43}" type="datetimeFigureOut">
              <a:rPr lang="ko-KR" altLang="en-US" smtClean="0"/>
              <a:pPr/>
              <a:t>2016-08-22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C31B8-8071-41EF-B1EF-72446325C8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66D6E-58D3-40E3-A78F-F42C5D4ECC43}" type="datetimeFigureOut">
              <a:rPr lang="ko-KR" altLang="en-US" smtClean="0"/>
              <a:pPr/>
              <a:t>2016-08-22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C31B8-8071-41EF-B1EF-72446325C8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66D6E-58D3-40E3-A78F-F42C5D4ECC43}" type="datetimeFigureOut">
              <a:rPr lang="ko-KR" altLang="en-US" smtClean="0"/>
              <a:pPr/>
              <a:t>2016-08-22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C31B8-8071-41EF-B1EF-72446325C8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66D6E-58D3-40E3-A78F-F42C5D4ECC43}" type="datetimeFigureOut">
              <a:rPr lang="ko-KR" altLang="en-US" smtClean="0"/>
              <a:pPr/>
              <a:t>2016-08-22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C31B8-8071-41EF-B1EF-72446325C8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66D6E-58D3-40E3-A78F-F42C5D4ECC43}" type="datetimeFigureOut">
              <a:rPr lang="ko-KR" altLang="en-US" smtClean="0"/>
              <a:pPr/>
              <a:t>2016-08-22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C31B8-8071-41EF-B1EF-72446325C8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66D6E-58D3-40E3-A78F-F42C5D4ECC43}" type="datetimeFigureOut">
              <a:rPr lang="ko-KR" altLang="en-US" smtClean="0"/>
              <a:pPr/>
              <a:t>2016-08-22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C31B8-8071-41EF-B1EF-72446325C8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66D6E-58D3-40E3-A78F-F42C5D4ECC43}" type="datetimeFigureOut">
              <a:rPr lang="ko-KR" altLang="en-US" smtClean="0"/>
              <a:pPr/>
              <a:t>2016-08-22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C31B8-8071-41EF-B1EF-72446325C8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66D6E-58D3-40E3-A78F-F42C5D4ECC43}" type="datetimeFigureOut">
              <a:rPr lang="ko-KR" altLang="en-US" smtClean="0"/>
              <a:pPr/>
              <a:t>2016-08-22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4C31B8-8071-41EF-B1EF-72446325C8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187343832" descr="EMB00007ef02a5d"/>
          <p:cNvPicPr>
            <a:picLocks noChangeAspect="1" noChangeArrowheads="1"/>
          </p:cNvPicPr>
          <p:nvPr/>
        </p:nvPicPr>
        <p:blipFill>
          <a:blip r:embed="rId2" cstate="print"/>
          <a:srcRect l="31154" t="22272" r="3896" b="88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타원 5"/>
          <p:cNvSpPr/>
          <p:nvPr/>
        </p:nvSpPr>
        <p:spPr>
          <a:xfrm>
            <a:off x="3275856" y="4005064"/>
            <a:ext cx="144016" cy="144016"/>
          </a:xfrm>
          <a:prstGeom prst="ellipse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타원 6"/>
          <p:cNvSpPr/>
          <p:nvPr/>
        </p:nvSpPr>
        <p:spPr>
          <a:xfrm>
            <a:off x="2912841" y="3528662"/>
            <a:ext cx="144016" cy="144016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화살표 연결선 8"/>
          <p:cNvCxnSpPr/>
          <p:nvPr/>
        </p:nvCxnSpPr>
        <p:spPr>
          <a:xfrm flipH="1" flipV="1">
            <a:off x="3091070" y="3756180"/>
            <a:ext cx="144016" cy="21602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131840" y="4293096"/>
            <a:ext cx="825867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000" b="1" dirty="0" smtClean="0"/>
              <a:t>구로중학교</a:t>
            </a:r>
            <a:endParaRPr lang="en-US" altLang="ko-KR" sz="1000" b="1" dirty="0" smtClean="0"/>
          </a:p>
          <a:p>
            <a:r>
              <a:rPr lang="en-US" altLang="ko-KR" sz="1000" b="1" dirty="0" smtClean="0"/>
              <a:t>(17717)</a:t>
            </a:r>
            <a:endParaRPr lang="ko-KR" altLang="en-US" sz="1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979712" y="3501008"/>
            <a:ext cx="870751" cy="24622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solidFill>
                  <a:srgbClr val="FF0000"/>
                </a:solidFill>
              </a:rPr>
              <a:t>이전 정류소</a:t>
            </a:r>
            <a:endParaRPr lang="ko-KR" altLang="en-US" sz="1000" b="1" dirty="0">
              <a:solidFill>
                <a:srgbClr val="FF0000"/>
              </a:solidFill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187346392" descr="EMB00007ef02a5e"/>
          <p:cNvPicPr>
            <a:picLocks noChangeAspect="1" noChangeArrowheads="1"/>
          </p:cNvPicPr>
          <p:nvPr/>
        </p:nvPicPr>
        <p:blipFill>
          <a:blip r:embed="rId3" cstate="print"/>
          <a:srcRect l="31154" t="23863" r="6912" b="19299"/>
          <a:stretch>
            <a:fillRect/>
          </a:stretch>
        </p:blipFill>
        <p:spPr bwMode="auto">
          <a:xfrm>
            <a:off x="899593" y="4697760"/>
            <a:ext cx="2808312" cy="20605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" name="_x124389056" descr="EMB000040fc1153"/>
          <p:cNvPicPr>
            <a:picLocks noChangeAspect="1" noChangeArrowheads="1"/>
          </p:cNvPicPr>
          <p:nvPr/>
        </p:nvPicPr>
        <p:blipFill>
          <a:blip r:embed="rId4" cstate="print"/>
          <a:srcRect l="37650" t="23573" r="7608" b="21617"/>
          <a:stretch>
            <a:fillRect/>
          </a:stretch>
        </p:blipFill>
        <p:spPr bwMode="auto">
          <a:xfrm>
            <a:off x="3491879" y="548680"/>
            <a:ext cx="3617979" cy="289710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</p:pic>
      <p:sp>
        <p:nvSpPr>
          <p:cNvPr id="13" name="타원 12"/>
          <p:cNvSpPr/>
          <p:nvPr/>
        </p:nvSpPr>
        <p:spPr>
          <a:xfrm>
            <a:off x="4572000" y="2204864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427984" y="1916832"/>
            <a:ext cx="870751" cy="24622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solidFill>
                  <a:srgbClr val="FF0000"/>
                </a:solidFill>
              </a:rPr>
              <a:t>이전 정류소</a:t>
            </a:r>
            <a:endParaRPr lang="ko-KR" altLang="en-US" sz="10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19672" y="5733256"/>
            <a:ext cx="870751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000" b="1" dirty="0" smtClean="0"/>
              <a:t>기존 정류소</a:t>
            </a:r>
            <a:endParaRPr lang="ko-KR" altLang="en-US" sz="10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10</Words>
  <Application>Microsoft Office PowerPoint</Application>
  <PresentationFormat>화면 슬라이드 쇼(4:3)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서울시</dc:creator>
  <cp:lastModifiedBy>서울시</cp:lastModifiedBy>
  <cp:revision>2</cp:revision>
  <dcterms:created xsi:type="dcterms:W3CDTF">2016-08-17T06:01:25Z</dcterms:created>
  <dcterms:modified xsi:type="dcterms:W3CDTF">2016-08-22T02:12:54Z</dcterms:modified>
</cp:coreProperties>
</file>